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0"/>
  </p:notesMasterIdLst>
  <p:sldIdLst>
    <p:sldId id="256" r:id="rId2"/>
    <p:sldId id="257" r:id="rId3"/>
    <p:sldId id="259" r:id="rId4"/>
    <p:sldId id="286" r:id="rId5"/>
    <p:sldId id="260" r:id="rId6"/>
    <p:sldId id="273" r:id="rId7"/>
    <p:sldId id="276" r:id="rId8"/>
    <p:sldId id="258" r:id="rId9"/>
    <p:sldId id="272" r:id="rId10"/>
    <p:sldId id="277" r:id="rId11"/>
    <p:sldId id="278" r:id="rId12"/>
    <p:sldId id="279" r:id="rId13"/>
    <p:sldId id="280" r:id="rId14"/>
    <p:sldId id="281" r:id="rId15"/>
    <p:sldId id="282" r:id="rId16"/>
    <p:sldId id="283" r:id="rId17"/>
    <p:sldId id="284" r:id="rId18"/>
    <p:sldId id="285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rofessional" initials="P" lastIdx="1" clrIdx="0">
    <p:extLst>
      <p:ext uri="{19B8F6BF-5375-455C-9EA6-DF929625EA0E}">
        <p15:presenceInfo xmlns:p15="http://schemas.microsoft.com/office/powerpoint/2012/main" userId="Professional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155" autoAdjust="0"/>
    <p:restoredTop sz="90419" autoAdjust="0"/>
  </p:normalViewPr>
  <p:slideViewPr>
    <p:cSldViewPr snapToGrid="0">
      <p:cViewPr varScale="1">
        <p:scale>
          <a:sx n="40" d="100"/>
          <a:sy n="40" d="100"/>
        </p:scale>
        <p:origin x="72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66BF27-8DD2-4853-A580-858A08E66A0C}" type="datetimeFigureOut">
              <a:rPr lang="ru-RU" smtClean="0"/>
              <a:t>18/04/25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8246AA-9218-4E54-A59A-4E297C97B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31607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8246AA-9218-4E54-A59A-4E297C97B2A9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03368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868174F4-D7B9-4428-99C0-6E0274965014}" type="datetimeFigureOut">
              <a:rPr lang="ru-RU" smtClean="0"/>
              <a:t>18/04/25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AD524F22-2CC4-46EB-8A6E-E6A4B8B1429F}" type="slidenum">
              <a:rPr lang="ru-RU" smtClean="0"/>
              <a:t>‹#›</a:t>
            </a:fld>
            <a:endParaRPr lang="ru-RU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822380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174F4-D7B9-4428-99C0-6E0274965014}" type="datetimeFigureOut">
              <a:rPr lang="ru-RU" smtClean="0"/>
              <a:t>18/04/25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24F22-2CC4-46EB-8A6E-E6A4B8B142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515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174F4-D7B9-4428-99C0-6E0274965014}" type="datetimeFigureOut">
              <a:rPr lang="ru-RU" smtClean="0"/>
              <a:t>18/04/25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24F22-2CC4-46EB-8A6E-E6A4B8B142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16480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174F4-D7B9-4428-99C0-6E0274965014}" type="datetimeFigureOut">
              <a:rPr lang="ru-RU" smtClean="0"/>
              <a:t>18/04/25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24F22-2CC4-46EB-8A6E-E6A4B8B1429F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220609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174F4-D7B9-4428-99C0-6E0274965014}" type="datetimeFigureOut">
              <a:rPr lang="ru-RU" smtClean="0"/>
              <a:t>18/04/25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24F22-2CC4-46EB-8A6E-E6A4B8B142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67921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174F4-D7B9-4428-99C0-6E0274965014}" type="datetimeFigureOut">
              <a:rPr lang="ru-RU" smtClean="0"/>
              <a:t>18/04/25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24F22-2CC4-46EB-8A6E-E6A4B8B142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73435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174F4-D7B9-4428-99C0-6E0274965014}" type="datetimeFigureOut">
              <a:rPr lang="ru-RU" smtClean="0"/>
              <a:t>18/04/25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24F22-2CC4-46EB-8A6E-E6A4B8B142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43301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174F4-D7B9-4428-99C0-6E0274965014}" type="datetimeFigureOut">
              <a:rPr lang="ru-RU" smtClean="0"/>
              <a:t>18/04/25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24F22-2CC4-46EB-8A6E-E6A4B8B142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65733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174F4-D7B9-4428-99C0-6E0274965014}" type="datetimeFigureOut">
              <a:rPr lang="ru-RU" smtClean="0"/>
              <a:t>18/04/25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24F22-2CC4-46EB-8A6E-E6A4B8B142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9738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174F4-D7B9-4428-99C0-6E0274965014}" type="datetimeFigureOut">
              <a:rPr lang="ru-RU" smtClean="0"/>
              <a:t>18/04/25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24F22-2CC4-46EB-8A6E-E6A4B8B142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8719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174F4-D7B9-4428-99C0-6E0274965014}" type="datetimeFigureOut">
              <a:rPr lang="ru-RU" smtClean="0"/>
              <a:t>18/04/25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24F22-2CC4-46EB-8A6E-E6A4B8B142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6278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174F4-D7B9-4428-99C0-6E0274965014}" type="datetimeFigureOut">
              <a:rPr lang="ru-RU" smtClean="0"/>
              <a:t>18/04/25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24F22-2CC4-46EB-8A6E-E6A4B8B142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8109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174F4-D7B9-4428-99C0-6E0274965014}" type="datetimeFigureOut">
              <a:rPr lang="ru-RU" smtClean="0"/>
              <a:t>18/04/25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24F22-2CC4-46EB-8A6E-E6A4B8B142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5698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174F4-D7B9-4428-99C0-6E0274965014}" type="datetimeFigureOut">
              <a:rPr lang="ru-RU" smtClean="0"/>
              <a:t>18/04/25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24F22-2CC4-46EB-8A6E-E6A4B8B142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364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174F4-D7B9-4428-99C0-6E0274965014}" type="datetimeFigureOut">
              <a:rPr lang="ru-RU" smtClean="0"/>
              <a:t>18/04/25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24F22-2CC4-46EB-8A6E-E6A4B8B142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69199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174F4-D7B9-4428-99C0-6E0274965014}" type="datetimeFigureOut">
              <a:rPr lang="ru-RU" smtClean="0"/>
              <a:t>18/04/25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24F22-2CC4-46EB-8A6E-E6A4B8B142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94273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174F4-D7B9-4428-99C0-6E0274965014}" type="datetimeFigureOut">
              <a:rPr lang="ru-RU" smtClean="0"/>
              <a:t>18/04/25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24F22-2CC4-46EB-8A6E-E6A4B8B142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4821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868174F4-D7B9-4428-99C0-6E0274965014}" type="datetimeFigureOut">
              <a:rPr lang="ru-RU" smtClean="0"/>
              <a:t>18/04/25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D524F22-2CC4-46EB-8A6E-E6A4B8B142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6946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4B20CB-1150-4192-83EB-B676163E7EE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ah-RU" dirty="0"/>
              <a:t>Пилот от бога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0BD207B-6F35-4625-8C6A-6CED408DF8C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Выполнил: </a:t>
            </a:r>
            <a:r>
              <a:rPr lang="ru-RU" dirty="0" err="1"/>
              <a:t>иванов</a:t>
            </a:r>
            <a:r>
              <a:rPr lang="ru-RU" dirty="0"/>
              <a:t> </a:t>
            </a:r>
            <a:r>
              <a:rPr lang="ru-RU" dirty="0" err="1"/>
              <a:t>эрсан</a:t>
            </a:r>
            <a:r>
              <a:rPr lang="ru-RU" dirty="0"/>
              <a:t> </a:t>
            </a:r>
          </a:p>
          <a:p>
            <a:r>
              <a:rPr lang="ru-RU" dirty="0"/>
              <a:t>ученик 4 «б» класса НСОШ №2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8180694-9009-4E5A-8A0E-1EA4E4F7B60F}"/>
              </a:ext>
            </a:extLst>
          </p:cNvPr>
          <p:cNvSpPr txBox="1"/>
          <p:nvPr/>
        </p:nvSpPr>
        <p:spPr>
          <a:xfrm rot="21430823">
            <a:off x="340195" y="864235"/>
            <a:ext cx="10600580" cy="4174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>
              <a:lnSpc>
                <a:spcPct val="150000"/>
              </a:lnSpc>
            </a:pP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80533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CE9F70-4AAC-4F52-AFC0-57ABD399E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705" y="5020237"/>
            <a:ext cx="10913076" cy="525158"/>
          </a:xfrm>
        </p:spPr>
        <p:txBody>
          <a:bodyPr>
            <a:normAutofit fontScale="90000"/>
          </a:bodyPr>
          <a:lstStyle/>
          <a:p>
            <a:r>
              <a:rPr lang="ru-RU" sz="3600" dirty="0">
                <a:solidFill>
                  <a:schemeClr val="tx1"/>
                </a:solidFill>
              </a:rPr>
              <a:t>МИ1 –</a:t>
            </a:r>
            <a:r>
              <a:rPr lang="ru-RU" sz="2400" dirty="0">
                <a:solidFill>
                  <a:schemeClr val="tx1"/>
                </a:solidFill>
              </a:rPr>
              <a:t> многоцелевой вертолет </a:t>
            </a:r>
            <a:r>
              <a:rPr lang="ru-RU" sz="2000" dirty="0">
                <a:solidFill>
                  <a:schemeClr val="tx1"/>
                </a:solidFill>
              </a:rPr>
              <a:t>                                 </a:t>
            </a:r>
            <a:r>
              <a:rPr lang="ru-RU" sz="3100" dirty="0">
                <a:solidFill>
                  <a:schemeClr val="tx1"/>
                </a:solidFill>
              </a:rPr>
              <a:t>МИ-6</a:t>
            </a:r>
            <a:r>
              <a:rPr lang="ru-RU" sz="2000" dirty="0">
                <a:solidFill>
                  <a:schemeClr val="tx1"/>
                </a:solidFill>
              </a:rPr>
              <a:t> (советский тяжелый многоцелевой вертолет)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 dirty="0">
                <a:solidFill>
                  <a:schemeClr val="tx1"/>
                </a:solidFill>
              </a:rPr>
              <a:t>                           разработан 1940 –х г.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287CF08F-AB15-4FB3-B3B0-1C911A4F740F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704" y="162233"/>
            <a:ext cx="5102942" cy="4630993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3D42C68-B8FB-4C43-9A78-3FC9FD000F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8129" y="162233"/>
            <a:ext cx="5662652" cy="4630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9206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C4BC789-CC90-4CA3-8B9B-D5794A7DEE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627E9B9-F597-4C4E-966B-D5854EA7E1C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20000"/>
          </a:bodyPr>
          <a:lstStyle/>
          <a:p>
            <a:pPr algn="l"/>
            <a:r>
              <a:rPr kumimoji="0" lang="ru-RU" sz="32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mpact" panose="020B0806030902050204"/>
                <a:ea typeface="+mj-ea"/>
                <a:cs typeface="+mj-cs"/>
              </a:rPr>
              <a:t>МИ-4</a:t>
            </a:r>
            <a:r>
              <a:rPr kumimoji="0" lang="ru-RU" sz="18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mpact" panose="020B0806030902050204"/>
                <a:ea typeface="+mj-ea"/>
                <a:cs typeface="+mj-cs"/>
              </a:rPr>
              <a:t> </a:t>
            </a:r>
            <a:r>
              <a:rPr lang="ru-RU" dirty="0">
                <a:solidFill>
                  <a:prstClr val="black"/>
                </a:solidFill>
                <a:latin typeface="Impact" panose="020B0806030902050204"/>
                <a:ea typeface="+mj-ea"/>
                <a:cs typeface="+mj-cs"/>
              </a:rPr>
              <a:t> </a:t>
            </a:r>
            <a:r>
              <a:rPr kumimoji="0" lang="ru-RU" sz="18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mpact" panose="020B0806030902050204"/>
                <a:ea typeface="+mj-ea"/>
                <a:cs typeface="+mj-cs"/>
              </a:rPr>
              <a:t>советский многоцелевой вертолет                           </a:t>
            </a:r>
            <a:r>
              <a:rPr kumimoji="0" lang="ru-RU" sz="28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mpact" panose="020B0806030902050204"/>
                <a:ea typeface="+mj-ea"/>
                <a:cs typeface="+mj-cs"/>
              </a:rPr>
              <a:t>ми-8 </a:t>
            </a:r>
            <a:r>
              <a:rPr kumimoji="0" lang="ru-RU" sz="20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mpact" panose="020B0806030902050204"/>
                <a:ea typeface="+mj-ea"/>
                <a:cs typeface="+mj-cs"/>
              </a:rPr>
              <a:t>советский многоцелевой вертолет      </a:t>
            </a:r>
            <a:r>
              <a:rPr lang="ru-RU" sz="2000" dirty="0">
                <a:solidFill>
                  <a:prstClr val="black"/>
                </a:solidFill>
                <a:latin typeface="Impact" panose="020B0806030902050204"/>
                <a:ea typeface="+mj-ea"/>
                <a:cs typeface="+mj-cs"/>
              </a:rPr>
              <a:t>Разработан 1950 –х г.</a:t>
            </a:r>
            <a:r>
              <a:rPr kumimoji="0" lang="ru-RU" sz="20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mpact" panose="020B0806030902050204"/>
                <a:ea typeface="+mj-ea"/>
                <a:cs typeface="+mj-cs"/>
              </a:rPr>
              <a:t>                                                                                           разработан 1960- х г. </a:t>
            </a:r>
            <a:endParaRPr kumimoji="0" lang="ru-RU" sz="1800" b="0" i="0" u="none" strike="noStrike" kern="1200" cap="all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mpact" panose="020B0806030902050204"/>
              <a:ea typeface="+mj-ea"/>
              <a:cs typeface="+mj-cs"/>
            </a:endParaRPr>
          </a:p>
          <a:p>
            <a:pPr algn="l"/>
            <a:r>
              <a:rPr lang="ru-RU" dirty="0">
                <a:solidFill>
                  <a:prstClr val="black"/>
                </a:solidFill>
                <a:latin typeface="Impact" panose="020B0806030902050204"/>
                <a:ea typeface="+mj-ea"/>
                <a:cs typeface="+mj-cs"/>
              </a:rPr>
              <a:t>                                                                                                                                                      </a:t>
            </a:r>
            <a:endParaRPr lang="ru-RU" sz="280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7351CB9-400D-4F7A-84F3-3B3EF5D688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779" y="117987"/>
            <a:ext cx="4520402" cy="367593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B5F9950-858A-4F6A-ABC3-56CC5DFFCE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3380" y="117987"/>
            <a:ext cx="5250426" cy="3762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8854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5B6B364A-BA71-48AD-8B30-8DE9A1019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9D01BF45-15E3-4945-91D4-DDF25E81F7BE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62500" lnSpcReduction="20000"/>
          </a:bodyPr>
          <a:lstStyle/>
          <a:p>
            <a:pPr algn="l"/>
            <a:r>
              <a:rPr lang="ru-RU" sz="3200" dirty="0"/>
              <a:t>  ИЛ- 14 </a:t>
            </a:r>
            <a:r>
              <a:rPr lang="ru-RU" sz="2800" dirty="0"/>
              <a:t>пассажирский самолет                                                  </a:t>
            </a:r>
            <a:r>
              <a:rPr lang="ru-RU" sz="3200" dirty="0"/>
              <a:t>ли -2 </a:t>
            </a:r>
            <a:r>
              <a:rPr lang="ru-RU" sz="2800" dirty="0" err="1"/>
              <a:t>военно</a:t>
            </a:r>
            <a:r>
              <a:rPr lang="ru-RU" sz="2800" dirty="0"/>
              <a:t> – транспортный и пассажирский </a:t>
            </a:r>
          </a:p>
          <a:p>
            <a:pPr algn="l"/>
            <a:r>
              <a:rPr lang="ru-RU" sz="2800" dirty="0"/>
              <a:t>              Разработан 1940 –х г.                                                                                                        Разработан 1939 – х г.</a:t>
            </a:r>
          </a:p>
          <a:p>
            <a:pPr algn="l"/>
            <a:r>
              <a:rPr lang="ru-RU" sz="3200" dirty="0"/>
              <a:t>                                                                                                                                           Конструктор </a:t>
            </a:r>
            <a:r>
              <a:rPr lang="ru-RU" sz="3200" dirty="0" err="1"/>
              <a:t>борис</a:t>
            </a:r>
            <a:r>
              <a:rPr lang="ru-RU" sz="3200" dirty="0"/>
              <a:t> </a:t>
            </a:r>
            <a:r>
              <a:rPr lang="ru-RU" sz="3200" dirty="0" err="1"/>
              <a:t>лисунов</a:t>
            </a:r>
            <a:endParaRPr lang="ru-RU" sz="3200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78CCB08-2FF8-4351-9C3D-2E37F783E6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724" y="280219"/>
            <a:ext cx="5353664" cy="382611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859BBD1-A681-4140-A50E-40C0ED3D44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2374" y="280218"/>
            <a:ext cx="5360329" cy="3826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344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FC01B6-37A8-4F4D-9E27-2A8B059D3D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6A3428D-679A-49B8-B501-472B60C34A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53961" y="4106333"/>
            <a:ext cx="10726547" cy="1273606"/>
          </a:xfrm>
        </p:spPr>
        <p:txBody>
          <a:bodyPr>
            <a:normAutofit/>
          </a:bodyPr>
          <a:lstStyle/>
          <a:p>
            <a:pPr algn="l"/>
            <a:r>
              <a:rPr lang="ru-RU" sz="2400" dirty="0"/>
              <a:t>           Як -12 </a:t>
            </a:r>
            <a:r>
              <a:rPr lang="ru-RU" dirty="0"/>
              <a:t>инструктор </a:t>
            </a:r>
            <a:r>
              <a:rPr lang="ru-RU" dirty="0" err="1"/>
              <a:t>А.с.яковлев</a:t>
            </a:r>
            <a:r>
              <a:rPr lang="ru-RU" dirty="0"/>
              <a:t>                                                                </a:t>
            </a:r>
            <a:r>
              <a:rPr lang="ru-RU" sz="3200" dirty="0"/>
              <a:t>ан-2 </a:t>
            </a:r>
            <a:r>
              <a:rPr lang="ru-RU" sz="2000" dirty="0"/>
              <a:t>многоцелевой самолет </a:t>
            </a:r>
          </a:p>
          <a:p>
            <a:pPr algn="l"/>
            <a:r>
              <a:rPr lang="ru-RU" sz="2000" dirty="0"/>
              <a:t>                       разработан 1946 –х г.                                                                                           Разработан 1947-х г.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495CAE9-208F-470F-80DE-5EC2159EA7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961" y="132735"/>
            <a:ext cx="4940710" cy="374796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F7B17F8-6123-40A3-8292-B801AF90B0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6618" y="132734"/>
            <a:ext cx="5313889" cy="3747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5994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CB5F79-5493-4756-BD63-60E565415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1010265"/>
          </a:xfrm>
        </p:spPr>
        <p:txBody>
          <a:bodyPr/>
          <a:lstStyle/>
          <a:p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Увековечивание памяти 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Кузакова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В.В.</a:t>
            </a: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C51B0B1-F422-41FB-A6B5-E5910DCAC38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5531D03-EAA3-4A8B-AE03-5A1BF7386E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532242" y="199098"/>
            <a:ext cx="4704734" cy="6489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3634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BB69D4-3671-4D6C-8919-6600DE7978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0A0A440-4D55-4050-94E6-1706319AC4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 rot="10800000" flipV="1">
            <a:off x="1194618" y="5379938"/>
            <a:ext cx="8922775" cy="947119"/>
          </a:xfrm>
        </p:spPr>
        <p:txBody>
          <a:bodyPr>
            <a:normAutofit/>
          </a:bodyPr>
          <a:lstStyle/>
          <a:p>
            <a:r>
              <a:rPr lang="ru-RU" sz="2800" dirty="0"/>
              <a:t>Музей </a:t>
            </a:r>
            <a:r>
              <a:rPr lang="ru-RU" sz="2800" dirty="0" err="1"/>
              <a:t>им.кузакова</a:t>
            </a:r>
            <a:r>
              <a:rPr lang="ru-RU" sz="2800" dirty="0"/>
              <a:t> </a:t>
            </a:r>
            <a:r>
              <a:rPr lang="ru-RU" sz="2800" dirty="0" err="1"/>
              <a:t>в.в</a:t>
            </a:r>
            <a:r>
              <a:rPr lang="ru-RU" sz="2800" dirty="0"/>
              <a:t>.  открыт 12 сентября 2006 г.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57F5EB1-B7B4-4756-A427-8F7D8AA5D5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3329" y="294969"/>
            <a:ext cx="7919883" cy="5084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1224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48B573-F714-49BA-A003-ACC9C52F65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55CE158-F0AF-4954-B2D3-1ABA4A4209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0439" y="5574890"/>
            <a:ext cx="10520069" cy="766915"/>
          </a:xfrm>
        </p:spPr>
        <p:txBody>
          <a:bodyPr>
            <a:normAutofit fontScale="92500" lnSpcReduction="20000"/>
          </a:bodyPr>
          <a:lstStyle/>
          <a:p>
            <a:r>
              <a:rPr lang="ru-RU" sz="2400" dirty="0"/>
              <a:t>Музей, созданный </a:t>
            </a:r>
            <a:r>
              <a:rPr lang="ru-RU" sz="2400" dirty="0" err="1"/>
              <a:t>михаилом</a:t>
            </a:r>
            <a:r>
              <a:rPr lang="ru-RU" sz="2400" dirty="0"/>
              <a:t> </a:t>
            </a:r>
            <a:r>
              <a:rPr lang="ru-RU" sz="2400" dirty="0" err="1"/>
              <a:t>афанасьевичом</a:t>
            </a:r>
            <a:r>
              <a:rPr lang="ru-RU" sz="2400" dirty="0"/>
              <a:t>, пользуется большой популярностью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16E4F15-C30B-4A63-8336-FC9E974AA4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780" y="368710"/>
            <a:ext cx="4726878" cy="517668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97A8272-2BF6-4CFA-8376-F5F6526B83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2310" y="368710"/>
            <a:ext cx="4409767" cy="5206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3844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3381E3-F6D5-4298-90D8-7A7D2F636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2861187" y="5619136"/>
            <a:ext cx="8221515" cy="604683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tx1"/>
                </a:solidFill>
              </a:rPr>
              <a:t>                                    Я живу на </a:t>
            </a:r>
            <a:r>
              <a:rPr lang="ru-RU" sz="2800" dirty="0" err="1">
                <a:solidFill>
                  <a:schemeClr val="tx1"/>
                </a:solidFill>
              </a:rPr>
              <a:t>кузакова</a:t>
            </a:r>
            <a:r>
              <a:rPr lang="ru-RU" sz="2800" dirty="0">
                <a:solidFill>
                  <a:schemeClr val="tx1"/>
                </a:solidFill>
              </a:rPr>
              <a:t> 30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DAC10A1-CF2C-44AB-98C9-8C51F1F4A5D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53AC043-1B12-45E1-9132-B0BABD3E7B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952" y="73742"/>
            <a:ext cx="4807974" cy="554539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ADA0B6C-A30E-4B51-89AE-1598DC9C50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5840" y="309715"/>
            <a:ext cx="4958754" cy="5309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5739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76D390-77F2-4B94-B37A-B1B097D4C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914401"/>
            <a:ext cx="10396902" cy="4645741"/>
          </a:xfrm>
        </p:spPr>
        <p:txBody>
          <a:bodyPr>
            <a:normAutofit/>
          </a:bodyPr>
          <a:lstStyle/>
          <a:p>
            <a:pPr algn="l"/>
            <a:br>
              <a:rPr lang="ru-RU" sz="18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</a:br>
            <a:endParaRPr lang="ru-RU" sz="1800" dirty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4F5FA05-7DDF-468F-8858-7BCE950472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0368" y="1297857"/>
            <a:ext cx="10394729" cy="4645741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Узнал, что улица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Кузакова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раньше была улицей Авиаторов.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ходе подготовки  мне было очень интересно узнать про марки вертолетов и самолетов.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Посетив  музей истории Нюрбинского авиапредприятия имени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Кузакова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В.В., узнал много интересного. Руководитель музея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Росина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Сергеевна     рассказала о молодых авиаторах из Нюрбы: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Евсеев Александр Русланович КВС(Командир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воздужных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судов)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Иванов Дмитрий Николаевич 2 пилот Ми-8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Аргунов Артур Дмитриевич 2 пилот Ми-8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Герасимов Алексей Артемович 2 пилот Ми-8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Молодые пилоты  из Нюрбинской земли внесут вклад в развитие нашего государства, и служат примером для будущих поколений. Мне кажется,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Кузаков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Владимир Васильевич останется надолго в памяти авиаторов  Якутии, в памяти жителей  Нюрбы.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D61379-BCF8-4482-B67B-00D303795D12}"/>
              </a:ext>
            </a:extLst>
          </p:cNvPr>
          <p:cNvSpPr txBox="1"/>
          <p:nvPr/>
        </p:nvSpPr>
        <p:spPr>
          <a:xfrm>
            <a:off x="3819832" y="501445"/>
            <a:ext cx="58993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Заключение</a:t>
            </a:r>
          </a:p>
        </p:txBody>
      </p:sp>
    </p:spTree>
    <p:extLst>
      <p:ext uri="{BB962C8B-B14F-4D97-AF65-F5344CB8AC3E}">
        <p14:creationId xmlns:p14="http://schemas.microsoft.com/office/powerpoint/2010/main" val="14757161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E6B10B5-F0ED-4C68-83D0-E107BD0C2F0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320209" y="295422"/>
            <a:ext cx="7220897" cy="5641144"/>
          </a:xfrm>
        </p:spPr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КУЗАКОВ Владимир Васильевич участник Великой Отечественной войны. Владимир Васильевич легендарный летчик и организатор производства. Первый командир Мирнинского объединенного авиаотряда, Кавалер Ордена Октябрьской революции. С 1953 года командиром пилотом-инспектором Летного штурманского отдела Якутской отдельной авиагруппы, он имел большой опыт командно-летной работы в районах Крайнего Севера.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0A21854-75C8-490B-8C62-1A683CE4AD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893" y="132520"/>
            <a:ext cx="3345383" cy="5380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5269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B3C3068-031B-4D39-82AF-838CFD69D03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0" y="267286"/>
            <a:ext cx="10394707" cy="6344529"/>
          </a:xfrm>
        </p:spPr>
        <p:txBody>
          <a:bodyPr>
            <a:norm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  <a:tabLst>
                <a:tab pos="759460" algn="l"/>
              </a:tabLst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Цели: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759460" algn="l"/>
              </a:tabLs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Популяризация и увековечение имени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Кузакова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В.В.  Через  исследование ознакомить современному поколению о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Кузакове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В.В.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759460" algn="l"/>
              </a:tabLs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Повышение интереса к профессии летчика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759460" algn="l"/>
              </a:tabLst>
            </a:pP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  <a:tabLst>
                <a:tab pos="759460" algn="l"/>
              </a:tabLs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Задачи: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759460" algn="l"/>
              </a:tabLs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Сбор и 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Изучения документов, воспоминаний связанных с жизни и профессиональной деятельности </a:t>
            </a:r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В.В. 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Кузакова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 музея авиации </a:t>
            </a:r>
            <a:r>
              <a:rPr lang="ru-RU" sz="1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г.Нюрба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759460" algn="l"/>
              </a:tabLs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Проведение интервью с очевидцами - авиаторами Нюрбинского района).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87669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8B63DC-0712-406C-9629-BA1A7944D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2872" y="557082"/>
            <a:ext cx="10396882" cy="1151965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chemeClr val="tx1"/>
                </a:solidFill>
              </a:rPr>
              <a:t>Основная Часть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7A2491-3A66-4C2D-988B-19DAEF4F8F8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30046" y="811161"/>
            <a:ext cx="10394707" cy="4744499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759460" algn="l"/>
              </a:tabLst>
            </a:pP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759460" algn="l"/>
              </a:tabLst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Каждый город имеет свою историю, каждый по- своему красив и неповторим. В любом городе есть улицы и площади, скверы. В их отражается время и жизнь. Есть улицы носящие имена видных деятелей, крупнейших ученых, писателей. 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Нюрба-небольшой   город в Якутии, расположенный на реке Вилюй. Улица имени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Кузакова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В.В. находится  в центре города, в микрорайоне Авиатор. Рядом находятся такие важные объекты, как средняя школа №2 им. Михаила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Софроновича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Егорова, детский сад «Аленушка» и магазин «Полет».  Удобное расположение позволяет жителям иметь доступ к образовательным учреждениям и магазинам в непосредственной близости от своего дома. Улица  Авиаторов решением Нюрбинского поселкового совета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ародных депутатов №3 от 11 ноября.1992 г. переименована на улицу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Кузакова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. В то время на улице было 83 домов. Улица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Кузакова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начинается с 2 этажного здания № 1 «А», где работают разные организации такие как: психологический центр, кадастровый отдел, суд приставов, фитнес -студия и т.д. По улице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Кузакова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6 - дом, где жил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Кузаков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В.В. снесен, в настоящее время там пустырь.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38492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C0AB47-2F0C-4D77-ABD3-3A792569F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989" y="528398"/>
            <a:ext cx="10396882" cy="1151965"/>
          </a:xfrm>
        </p:spPr>
        <p:txBody>
          <a:bodyPr>
            <a:normAutofit/>
          </a:bodyPr>
          <a:lstStyle/>
          <a:p>
            <a:pPr algn="ctr"/>
            <a:b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927DFE3-BC49-4389-8470-7FDD36D940F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84274" y="1680363"/>
            <a:ext cx="10394707" cy="413662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759460" algn="l"/>
              </a:tabLst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Годы жизни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Кузакова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Владимира Васильевича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Владимир 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Кузаков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родился в 1919 году в деревне Юксеева, Киренского района ,Иркутской области. После окончания Киренского педагогического училища два года работал и заведующим и учителем Аянской начальной школы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Катсигского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района.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1939 году был призван на военную службу. Рядовой 120-го стрелкового полка. 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1940 году был направлен учиться в Иркутскую военно-авиационную школу механиков. После окончания курсов военный авиатехник Владимир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Кузаков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служил в 3-м, затем в 529-м истребительном авиаполках. 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ru-RU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62643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6017283-9F9F-4617-BCB5-B7A2AC72442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049486" y="-413658"/>
            <a:ext cx="8142514" cy="7881257"/>
          </a:xfrm>
        </p:spPr>
        <p:txBody>
          <a:bodyPr>
            <a:norm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Заслуги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Кузакова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Владимира Васильевича оценены по достоинству.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Он был награжден орденами «Октябрьской революции» и «Знаком Почета»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медалью «За победу над Германией»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Знаком «Отличник Аэрофлота»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  <a:buClr>
                <a:srgbClr val="B80E0F"/>
              </a:buClr>
              <a:buSzPct val="160000"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8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Умер 5 октября 1992 года. 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759460" algn="l"/>
              </a:tabLst>
            </a:pP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b="1" dirty="0">
              <a:latin typeface="Arial Narrow" panose="020B0606020202030204" pitchFamily="34" charset="0"/>
              <a:ea typeface="Microsoft Yi Baiti" panose="03000500000000000000" pitchFamily="66" charset="0"/>
            </a:endParaRP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4929C99-ED9E-495E-8F2D-459CCE8B2C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231" y="221226"/>
            <a:ext cx="3887255" cy="5663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9453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AB2926E-F88C-4E6E-B8F2-9F270CC00C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12191999" y="6426009"/>
            <a:ext cx="5363349" cy="282684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0FD6D7E-394F-4FC2-ABBE-BDF121A3B603}"/>
              </a:ext>
            </a:extLst>
          </p:cNvPr>
          <p:cNvSpPr txBox="1"/>
          <p:nvPr/>
        </p:nvSpPr>
        <p:spPr>
          <a:xfrm>
            <a:off x="182880" y="822960"/>
            <a:ext cx="11338560" cy="12584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Кузаков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Владимир Васильевич  командир 192-го Нюрбинского Объединенного Авиа отряда в 1959-1971 гг. При нем отряд превратился в крупнейшее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авиапредриятие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 севере СССР. Пилот первого класса летал почти на всех типах воздушных судов. 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ADDBB23-B6C0-430A-BE7F-C33935EE4A2C}"/>
              </a:ext>
            </a:extLst>
          </p:cNvPr>
          <p:cNvSpPr txBox="1"/>
          <p:nvPr/>
        </p:nvSpPr>
        <p:spPr>
          <a:xfrm>
            <a:off x="335280" y="2081380"/>
            <a:ext cx="11186160" cy="2151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1959 году командиром Нюрбинского ОАО назначают Владимира Васильевича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Кузакова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к этому времени пилот второго класса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Кузаков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летал на самолётах Як-12,Ан -2 и Ли – 2, вертолётах Ми-4 и  Ми-1, провел в небе около 9000 часов.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Годы работы в Нюрбе – звездный час Владимира Васильевича. Здесь в полной мере раскрылся его талант руководителя. 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43496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6531369-9FB6-47BE-B221-D37914FF242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28602" y="407964"/>
            <a:ext cx="6072555" cy="4966622"/>
          </a:xfrm>
        </p:spPr>
        <p:txBody>
          <a:bodyPr/>
          <a:lstStyle/>
          <a:p>
            <a:pPr marL="0" indent="0" algn="ctr">
              <a:spcAft>
                <a:spcPts val="395"/>
              </a:spcAft>
              <a:buNone/>
            </a:pP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lnSpc>
                <a:spcPts val="1030"/>
              </a:lnSpc>
              <a:spcAft>
                <a:spcPts val="395"/>
              </a:spcAft>
              <a:buNone/>
            </a:pP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AE2F779-EA00-4994-82E8-FEA2D422362C}"/>
              </a:ext>
            </a:extLst>
          </p:cNvPr>
          <p:cNvSpPr txBox="1"/>
          <p:nvPr/>
        </p:nvSpPr>
        <p:spPr>
          <a:xfrm>
            <a:off x="1076632" y="235975"/>
            <a:ext cx="964544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При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Кузакове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В.В. в Нюрбе развернулось интенсивное строительство как производственных объектов так и жилых домов.</a:t>
            </a:r>
            <a:endParaRPr lang="ru-RU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4F78155-40E2-4A87-95A1-2146F672563C}"/>
              </a:ext>
            </a:extLst>
          </p:cNvPr>
          <p:cNvSpPr txBox="1"/>
          <p:nvPr/>
        </p:nvSpPr>
        <p:spPr>
          <a:xfrm>
            <a:off x="1076632" y="926551"/>
            <a:ext cx="9497962" cy="462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Самолетно-вертолетный парк Нюрбы при В.В.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Кузакове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стал разнотипным и большим, эксплуатировали самолеты Як-12, Ан-2, Ли-2, Ил-14, вертолеты  Ми-1, Ми-4, Ми-6, Ми-8.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Вертолеты поступали в Нюрбу Ми-4-1955 году, Ми-6-1966 году, Ми-8-1969 году,  Ми-2-1973 году, Ми-8 МТВ-лето 1992 году, с 1978 года отряд начал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эксплутацию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самолета Л-410 МУ. Первый Ми-6 пригнали в Нюрбу 17 мая 1966 года.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Сам командир  прекрасно летал на Ан-2, Ли-2, вертолетах Ми-1, Ми-4. С получением самолетов Ли-2, Ил-14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Нюрбинцы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стали летать не только по республике, но и в другие края, области, регулярный рейс был установлен на Братск, Иркутск, Красноярск, Новосибирск.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48808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563BAE1-9936-4AA6-BBC1-94A106B15FA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76726" y="-166776"/>
            <a:ext cx="11212855" cy="6555545"/>
          </a:xfrm>
        </p:spPr>
        <p:txBody>
          <a:bodyPr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ru-RU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kumimoji="0" lang="ru-RU" sz="2000" b="1" i="0" u="none" strike="noStrike" kern="1200" cap="all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Microsoft Yi Baiti" panose="03000500000000000000" pitchFamily="66" charset="0"/>
              <a:cs typeface="+mn-cs"/>
            </a:endParaRPr>
          </a:p>
          <a:p>
            <a:pPr marL="0" indent="0">
              <a:buNone/>
            </a:pPr>
            <a:endParaRPr lang="ru-RU" sz="24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2484679-A3FA-495D-9498-22A7BF9B73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8433" y="3429000"/>
            <a:ext cx="5819274" cy="293570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5153F53-C8FC-4682-B470-22B741B753A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40" r="19861" b="22794"/>
          <a:stretch/>
        </p:blipFill>
        <p:spPr>
          <a:xfrm>
            <a:off x="381577" y="228600"/>
            <a:ext cx="6091412" cy="423582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DAC03E6-0044-4B48-8887-8B4155CE4882}"/>
              </a:ext>
            </a:extLst>
          </p:cNvPr>
          <p:cNvSpPr txBox="1"/>
          <p:nvPr/>
        </p:nvSpPr>
        <p:spPr>
          <a:xfrm>
            <a:off x="7315200" y="601579"/>
            <a:ext cx="40025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Аэровокзал построен </a:t>
            </a:r>
            <a:r>
              <a:rPr lang="ru-RU" dirty="0" err="1"/>
              <a:t>Кузавым</a:t>
            </a:r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74ECBD8-3C77-4673-BC3D-473DA2497A6C}"/>
              </a:ext>
            </a:extLst>
          </p:cNvPr>
          <p:cNvSpPr txBox="1"/>
          <p:nvPr/>
        </p:nvSpPr>
        <p:spPr>
          <a:xfrm>
            <a:off x="1860884" y="5109774"/>
            <a:ext cx="42351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Клуб Авиатор</a:t>
            </a:r>
          </a:p>
        </p:txBody>
      </p:sp>
    </p:spTree>
    <p:extLst>
      <p:ext uri="{BB962C8B-B14F-4D97-AF65-F5344CB8AC3E}">
        <p14:creationId xmlns:p14="http://schemas.microsoft.com/office/powerpoint/2010/main" val="132833059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ое мероприятие">
  <a:themeElements>
    <a:clrScheme name="Главное мероприятие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Главное мероприятие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ое мероприятие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TM04033927[[fn=Главное мероприятие]]</Template>
  <TotalTime>864</TotalTime>
  <Words>959</Words>
  <Application>Microsoft Office PowerPoint</Application>
  <PresentationFormat>Широкоэкранный</PresentationFormat>
  <Paragraphs>64</Paragraphs>
  <Slides>18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5" baseType="lpstr">
      <vt:lpstr>Arial</vt:lpstr>
      <vt:lpstr>Arial Narrow</vt:lpstr>
      <vt:lpstr>Calibri</vt:lpstr>
      <vt:lpstr>Cambria Math</vt:lpstr>
      <vt:lpstr>Impact</vt:lpstr>
      <vt:lpstr>Times New Roman</vt:lpstr>
      <vt:lpstr>Главное мероприятие</vt:lpstr>
      <vt:lpstr>Пилот от бога</vt:lpstr>
      <vt:lpstr>Презентация PowerPoint</vt:lpstr>
      <vt:lpstr>Презентация PowerPoint</vt:lpstr>
      <vt:lpstr>Основная Часть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МИ1 – многоцелевой вертолет                                  МИ-6 (советский тяжелый многоцелевой вертолет)                            разработан 1940 –х г.</vt:lpstr>
      <vt:lpstr>Презентация PowerPoint</vt:lpstr>
      <vt:lpstr>Презентация PowerPoint</vt:lpstr>
      <vt:lpstr>Презентация PowerPoint</vt:lpstr>
      <vt:lpstr>Увековечивание памяти  Кузакова В.В. </vt:lpstr>
      <vt:lpstr>Презентация PowerPoint</vt:lpstr>
      <vt:lpstr>Презентация PowerPoint</vt:lpstr>
      <vt:lpstr>                                    Я живу на кузакова 30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Professional</dc:creator>
  <cp:lastModifiedBy>Professional</cp:lastModifiedBy>
  <cp:revision>55</cp:revision>
  <dcterms:created xsi:type="dcterms:W3CDTF">2025-04-04T05:50:17Z</dcterms:created>
  <dcterms:modified xsi:type="dcterms:W3CDTF">2025-04-18T00:43:55Z</dcterms:modified>
</cp:coreProperties>
</file>